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95" r:id="rId3"/>
    <p:sldId id="288" r:id="rId4"/>
    <p:sldId id="289" r:id="rId5"/>
    <p:sldId id="259" r:id="rId6"/>
    <p:sldId id="260" r:id="rId7"/>
    <p:sldId id="302" r:id="rId8"/>
    <p:sldId id="264" r:id="rId9"/>
    <p:sldId id="267" r:id="rId10"/>
    <p:sldId id="269" r:id="rId11"/>
    <p:sldId id="294" r:id="rId12"/>
    <p:sldId id="298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00"/>
    <a:srgbClr val="CC3300"/>
    <a:srgbClr val="FBE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8592" autoAdjust="0"/>
  </p:normalViewPr>
  <p:slideViewPr>
    <p:cSldViewPr>
      <p:cViewPr varScale="1">
        <p:scale>
          <a:sx n="115" d="100"/>
          <a:sy n="11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C12FD-E455-4121-9FCC-F9026A88D4C3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9A62-C82E-4208-989A-062DC981D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62-C82E-4208-989A-062DC981D7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62-C82E-4208-989A-062DC981D7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62-C82E-4208-989A-062DC981D7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62-C82E-4208-989A-062DC981D7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62-C82E-4208-989A-062DC981D7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21C1D0-C2C6-43B5-8826-C5F35D188E0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135A70-3298-4F10-B258-FE15EDBD7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5930"/>
            <a:ext cx="8643998" cy="1470025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ПАТРИОТИЧЕСКОЕ ДВИЖЕНИЕ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9100" t="38086" r="49487" b="36523"/>
          <a:stretch>
            <a:fillRect/>
          </a:stretch>
        </p:blipFill>
        <p:spPr bwMode="auto">
          <a:xfrm>
            <a:off x="307528" y="3340526"/>
            <a:ext cx="1857388" cy="12382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BE6C9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3286124"/>
            <a:ext cx="692236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Юнармия,</a:t>
            </a:r>
          </a:p>
          <a:p>
            <a:pPr algn="ctr"/>
            <a:endParaRPr lang="ru-RU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новые тимуровцы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8" name="AutoShape 4" descr="Картинки по запросу символика юнарм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символика юнарм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14290"/>
            <a:ext cx="3940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              «МАОУ СОШ № 17»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7" y="569120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Руководитель: Зам.директора по ВР АЛЯВДИНА Н.А.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fanfary-fanfary-voennye-otbiv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9806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5662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      </a:t>
            </a:r>
            <a:r>
              <a:rPr lang="ru-RU" b="1" i="1" dirty="0"/>
              <a:t>П</a:t>
            </a:r>
            <a:r>
              <a:rPr lang="ru-RU" b="1" i="1" dirty="0" smtClean="0"/>
              <a:t>атриотическая </a:t>
            </a:r>
            <a:r>
              <a:rPr lang="ru-RU" b="1" i="1" dirty="0"/>
              <a:t>акция и сбор гуманитарной помощи для Ветеранов войн Краевого клинического госпиталя имени проф. В.К. </a:t>
            </a:r>
            <a:r>
              <a:rPr lang="ru-RU" b="1" i="1" dirty="0" err="1"/>
              <a:t>Красовитова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                         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C:\Users\Надежда\Desktop\IMG-20200220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1874"/>
            <a:ext cx="3096344" cy="386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G-20200220-WA00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94" y="2132856"/>
            <a:ext cx="4683170" cy="35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Патриотическая акция и сбор гуманитарной помощи для Ветеранов войн Краевого клинического госпиталя имени проф. В.К. </a:t>
            </a:r>
            <a:r>
              <a:rPr lang="ru-RU" sz="2000" b="1" i="1" dirty="0" err="1">
                <a:solidFill>
                  <a:schemeClr val="tx1"/>
                </a:solidFill>
              </a:rPr>
              <a:t>Красовитова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 descr="C:\Users\Надежда\Desktop\IMG-20200220-WA0022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7800"/>
            <a:ext cx="6480720" cy="5077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0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8621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</a:rPr>
              <a:t>Юноармейцы</a:t>
            </a:r>
            <a:r>
              <a:rPr lang="ru-RU" sz="2400" b="1" i="1" dirty="0">
                <a:solidFill>
                  <a:schemeClr val="tx1"/>
                </a:solidFill>
              </a:rPr>
              <a:t> МАОУ СОШ № 17 приняли участие в окружном фестивале под девизом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«Великие сражения!»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Надежда\Desktop\IMG-20200217-WA00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0" y="1772816"/>
            <a:ext cx="5193866" cy="433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дежда\Desktop\20200217_1139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683" y="2424120"/>
            <a:ext cx="4333420" cy="303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7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Уроки </a:t>
            </a:r>
            <a:r>
              <a:rPr lang="ru-RU" sz="2400" b="1" i="1" dirty="0">
                <a:solidFill>
                  <a:schemeClr val="tx1"/>
                </a:solidFill>
              </a:rPr>
              <a:t>мужества с ветеранами, защищавшими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г. Краснодар и Краснодарский край от немецко-фашистских захватчиков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D:\vadim\Desktop\месячник 19\IMG-20190129-WA00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1871436"/>
            <a:ext cx="3672408" cy="357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IMG-20190212-WA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5252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570770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Класс казачьей направленности.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Уроки мужества с ветеранами, защищавшими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г. Краснодар и Краснодарский край от немецко-фашистских захватчиков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Класс казачьей направленности.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Надежда\Desktop\IMG-20190129-WA00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381642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дежда\Desktop\IMG-20190129-WA00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03" y="1725595"/>
            <a:ext cx="4697983" cy="4621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6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Встреча с ветераном Великой Отечественной Войны, защитником города Краснодара </a:t>
            </a:r>
            <a:r>
              <a:rPr lang="ru-RU" sz="2400" b="1" i="1" dirty="0" smtClean="0">
                <a:solidFill>
                  <a:schemeClr val="tx1"/>
                </a:solidFill>
              </a:rPr>
              <a:t>– 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Малых </a:t>
            </a:r>
            <a:r>
              <a:rPr lang="ru-RU" sz="2400" b="1" i="1" dirty="0">
                <a:solidFill>
                  <a:schemeClr val="tx1"/>
                </a:solidFill>
              </a:rPr>
              <a:t>Лидией </a:t>
            </a:r>
            <a:r>
              <a:rPr lang="ru-RU" sz="2400" b="1" i="1" dirty="0" err="1">
                <a:solidFill>
                  <a:schemeClr val="tx1"/>
                </a:solidFill>
              </a:rPr>
              <a:t>Поликарповной</a:t>
            </a:r>
            <a:r>
              <a:rPr lang="ru-RU" sz="2400" b="1" i="1" dirty="0">
                <a:solidFill>
                  <a:schemeClr val="tx1"/>
                </a:solidFill>
              </a:rPr>
              <a:t> 1924 г.р.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:\для месячника 19\IMG-20190212-WA00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728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5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Патриотическая выставка </a:t>
            </a:r>
            <a:r>
              <a:rPr lang="ru-RU" sz="2400" b="1" i="1" dirty="0">
                <a:solidFill>
                  <a:schemeClr val="tx1"/>
                </a:solidFill>
              </a:rPr>
              <a:t>в рамках военно-патриотического месячника «Я помню, Я горжусь!»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G:\для месячника 19\IMG-20190214-WA00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826895" cy="216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для месячника 19\IMG-20190214-WA0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2559050" cy="313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для месячника 19\IMG-20190214-WA0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96" y="1904885"/>
            <a:ext cx="3970784" cy="4312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5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>
                <a:solidFill>
                  <a:schemeClr val="tx1"/>
                </a:solidFill>
              </a:rPr>
              <a:t>15 </a:t>
            </a:r>
            <a:r>
              <a:rPr lang="ru-RU" sz="2400" b="1" i="1" dirty="0">
                <a:solidFill>
                  <a:schemeClr val="tx1"/>
                </a:solidFill>
              </a:rPr>
              <a:t>ФЕВРАЛЯ В МАОУ СОШ № 17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ежегодно проводятся </a:t>
            </a:r>
            <a:r>
              <a:rPr lang="ru-RU" sz="2400" b="1" i="1" dirty="0">
                <a:solidFill>
                  <a:schemeClr val="tx1"/>
                </a:solidFill>
              </a:rPr>
              <a:t>мероприятия, посвященные дню вывода Советских войск из Афганистана.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«НАША ПАМЯТЬ И БОЛЬ</a:t>
            </a:r>
            <a:r>
              <a:rPr lang="ru-RU" sz="2400" b="1" i="1" dirty="0" smtClean="0">
                <a:solidFill>
                  <a:schemeClr val="tx1"/>
                </a:solidFill>
              </a:rPr>
              <a:t>!!!»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:\для месячника 19\20190219_114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0382"/>
            <a:ext cx="5755005" cy="4368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4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>
                <a:solidFill>
                  <a:schemeClr val="tx1"/>
                </a:solidFill>
              </a:rPr>
              <a:t>Создана и напечатана книга патриотического движения МАОУ СОШ № 17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«Наши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юноармейцы</a:t>
            </a:r>
            <a:r>
              <a:rPr lang="ru-RU" sz="2400" b="1" i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8040"/>
            <a:ext cx="1440160" cy="1920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40" y="2348880"/>
            <a:ext cx="3456385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4398234" cy="3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7" y="1412776"/>
            <a:ext cx="3816424" cy="5088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97" y="1700808"/>
            <a:ext cx="3057804" cy="4077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РАСТЕМ ПАТРИОТАМИ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МЫ РАБОТАЕМ: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в воспитательной работе МАОУ СОШ № 17-  формирование и развитие патриотических чувств.</a:t>
            </a:r>
          </a:p>
          <a:p>
            <a:pPr indent="5715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наличия этого компонента нельзя говорить о воспитании по настоящему гармоничной личности. Патриотическое воспитание понимается нами, как систематическая и целенаправленная педагогическая деятельность по формированию у учащихся высокого патриотического сознания, стремления к выполнению своего гражданского долга. </a:t>
            </a:r>
          </a:p>
          <a:p>
            <a:pPr marR="11112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В школе действуют детские общественные организации «Юнармия», «Новые тимуровцы» и классы казачьей направленности .        </a:t>
            </a:r>
          </a:p>
          <a:p>
            <a:pPr marR="11112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Это способствует вовлечению детей и подростков в активную общественно-полезную работу на основе развития их инициативы и творчества. Трудно перечислить все акции, организованные нашими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юноармейцами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«Согреем ладони, разгладим морщины», «Очистим планету от мусора», «Никто не забыт – ничто не забыто».</a:t>
            </a:r>
          </a:p>
          <a:p>
            <a:pPr indent="5715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Патриотическое воспитание осуществляется в тесной связи с общественными организациями: Совет ветеранов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Прикубанского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внутригородского округа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715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роль в патриотическом воспитании отводится учителям – предметникам. Краеведческий материал внесен в преподавании  русского языка (сбор и изучение фольклора), литературы (изучение творчества местных писателей), биологии (изучение растительного и животного мира родного края), географии, истории.</a:t>
            </a:r>
          </a:p>
          <a:p>
            <a:pPr indent="5715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школе, в кабинете истории создана музейная комната. За несколько лет мы смогли собрать огромный материал, увлечь поисковой и исследовательской работой многих ребят и учителей.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музейной комнате проводятся торжественные мероприятия, посвященные истории нашей страны, города, школы. Оформляются новые экспозиции,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альбомы.           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 МАОУ СОШ № 17!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программой патриотического воспитания граждан России в школе отмечаются дни воинской Славы России, в которых принимают участие не только ветераны, но и выпускники, отслужившие в Вооруженных Силах страны.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Учащиеся состоящие в детских общественных организациях школы -принимают  активное участие в благотворительной  акции   «Неделя добра». «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Юноармейцы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«Новые тимуровцы», «Казачата»  помогают  ветеранам, наводят   порядок во дворах, огородах, участвуют в городских мероприятиях, проводят митинги возле памятника Б.Ф. Сафонову, закрепленному за нашей школой, сотрудничают с представителями летного училища имени Героя Советского Союза А.К. Серова.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Рисунок 1" descr="D:\vadim\Desktop\месячник 19\IMG-20190129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67948"/>
            <a:ext cx="4070620" cy="296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88299"/>
            <a:ext cx="2575148" cy="1716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68669"/>
            <a:ext cx="2715381" cy="1810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4005064"/>
            <a:ext cx="4536504" cy="78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юноармейского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отряда.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присяги на базе Краснодарского Высшего Военного Авиационного училища им. Героя Советского Союза А.К. Серова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02" y="428604"/>
            <a:ext cx="7429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Подготовка и проведение </a:t>
            </a:r>
            <a:r>
              <a:rPr lang="ru-RU" sz="2400" b="1" dirty="0" smtClean="0">
                <a:solidFill>
                  <a:srgbClr val="FF0000"/>
                </a:solidFill>
              </a:rPr>
              <a:t>митинга посвященного годовщине освобождения </a:t>
            </a:r>
            <a:r>
              <a:rPr lang="ru-RU" sz="2400" b="1" dirty="0">
                <a:solidFill>
                  <a:srgbClr val="FF0000"/>
                </a:solidFill>
              </a:rPr>
              <a:t>Краснодарского края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Надежда\AppData\Local\Microsoft\Windows\INetCache\Content.Word\20191009_0959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3740"/>
            <a:ext cx="3672408" cy="281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дежда\Desktop\отчет месячник 20\20191209_1005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5896" y="2348880"/>
            <a:ext cx="489654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ГОРОДСКИЕ МЕРОПРИЯТИЯ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G-20191112-WA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5778"/>
            <a:ext cx="48327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-20191112-WA0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4254624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052736"/>
            <a:ext cx="3390528" cy="340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ноармейцев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СОШ № 17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открытии памятника ветерану ВОВ, участнику Сталинградской битвы, взятия Варшавы и Берлина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капитану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Шерстневу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0344" y="476672"/>
            <a:ext cx="8358246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Экскурсия «Новороссийск- город воинской славы»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12769" cy="49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Волонтерская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Тимуровцев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СОШ № 17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ветеранами ВОВ, посещение ветеранов на дому, оказание посильной помощи.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G-20191020-WA0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2" y="2276926"/>
            <a:ext cx="2957262" cy="39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-20191020-WA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87385"/>
            <a:ext cx="3312368" cy="44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535322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            </a:t>
            </a:r>
            <a:r>
              <a:rPr lang="ru-RU" sz="2200" b="1" i="1" dirty="0"/>
              <a:t>24.01.2020 года в МАОУ СОШ № 17 прошло 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b="1" i="1" dirty="0"/>
              <a:t>торжественное открытие Военно-Патриотического месячника в рамках года Памяти и Славы,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b="1" i="1" dirty="0"/>
              <a:t>с приглашенным гостем в лице ветерана военных действий  </a:t>
            </a:r>
            <a:r>
              <a:rPr lang="ru-RU" sz="2200" b="1" i="1" dirty="0" smtClean="0"/>
              <a:t>-Селезнева </a:t>
            </a:r>
            <a:r>
              <a:rPr lang="ru-RU" sz="2200" b="1" i="1" dirty="0"/>
              <a:t>Анатолия Васильевича, который является наставником наших обучающихся и помогает школе в ведении патриотической работы.</a:t>
            </a:r>
            <a:endParaRPr lang="ru-RU" sz="2200" dirty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Надежда\Desktop\отчет месячник 20\IMG-20200127-WA0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96952"/>
            <a:ext cx="450287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дежда\Desktop\IMG-20190222-WA0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00440" cy="320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5662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smtClean="0"/>
              <a:t>КЛАСС КАЗАЧЬЕЙ </a:t>
            </a:r>
            <a:r>
              <a:rPr lang="ru-RU" b="1" dirty="0" smtClean="0"/>
              <a:t>НАПРАВЛЕННОСТИ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Надежда\Desktop\IMG-20190221-WA01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40879" cy="483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2087</TotalTime>
  <Words>255</Words>
  <Application>Microsoft Office PowerPoint</Application>
  <PresentationFormat>Экран (4:3)</PresentationFormat>
  <Paragraphs>56</Paragraphs>
  <Slides>20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ПАТРИОТИЧЕСКОЕ ДВИЖЕНИЕ</vt:lpstr>
      <vt:lpstr>КАК МЫ РАБОТАЕМ:</vt:lpstr>
      <vt:lpstr>Презентация PowerPoint</vt:lpstr>
      <vt:lpstr>Презентация PowerPoint</vt:lpstr>
      <vt:lpstr>ГОРОДСКИЕ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Патриотическая акция и сбор гуманитарной помощи для Ветеранов войн Краевого клинического госпиталя имени проф. В.К. Красовитова </vt:lpstr>
      <vt:lpstr>Юноармейцы МАОУ СОШ № 17 приняли участие в окружном фестивале под девизом  «Великие сражения!» </vt:lpstr>
      <vt:lpstr>            Уроки мужества с ветеранами, защищавшими г. Краснодар и Краснодарский край от немецко-фашистских захватчиков. </vt:lpstr>
      <vt:lpstr>Уроки мужества с ветеранами, защищавшими г. Краснодар и Краснодарский край от немецко-фашистских захватчиков. Класс казачьей направленности. </vt:lpstr>
      <vt:lpstr>Встреча с ветераном Великой Отечественной Войны, защитником города Краснодара –  Малых Лидией Поликарповной 1924 г.р. </vt:lpstr>
      <vt:lpstr>Патриотическая выставка в рамках военно-патриотического месячника «Я помню, Я горжусь!» </vt:lpstr>
      <vt:lpstr>  15 ФЕВРАЛЯ В МАОУ СОШ № 17 ежегодно проводятся мероприятия, посвященные дню вывода Советских войск из Афганистана. «НАША ПАМЯТЬ И БОЛЬ!!!»</vt:lpstr>
      <vt:lpstr>  Создана и напечатана книга патриотического движения МАОУ СОШ № 17  «Наши юноармейцы»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Лебедева Юлия</dc:creator>
  <cp:lastModifiedBy>Пользователь</cp:lastModifiedBy>
  <cp:revision>102</cp:revision>
  <dcterms:created xsi:type="dcterms:W3CDTF">2018-02-01T10:03:04Z</dcterms:created>
  <dcterms:modified xsi:type="dcterms:W3CDTF">2020-10-26T17:17:39Z</dcterms:modified>
</cp:coreProperties>
</file>